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"/>
  </p:handoutMasterIdLst>
  <p:sldIdLst>
    <p:sldId id="258" r:id="rId2"/>
    <p:sldId id="292" r:id="rId3"/>
    <p:sldId id="293" r:id="rId4"/>
    <p:sldId id="294" r:id="rId5"/>
    <p:sldId id="295" r:id="rId6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860" cy="350990"/>
          </a:xfrm>
          <a:prstGeom prst="rect">
            <a:avLst/>
          </a:prstGeom>
        </p:spPr>
        <p:txBody>
          <a:bodyPr vert="horz" lIns="90416" tIns="45208" rIns="90416" bIns="452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969" y="0"/>
            <a:ext cx="4028860" cy="350990"/>
          </a:xfrm>
          <a:prstGeom prst="rect">
            <a:avLst/>
          </a:prstGeom>
        </p:spPr>
        <p:txBody>
          <a:bodyPr vert="horz" lIns="90416" tIns="45208" rIns="90416" bIns="45208" rtlCol="0"/>
          <a:lstStyle>
            <a:lvl1pPr algn="r">
              <a:defRPr sz="1200"/>
            </a:lvl1pPr>
          </a:lstStyle>
          <a:p>
            <a:fld id="{F6058C2A-C4DB-48FF-BD80-F661512A6E45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9410"/>
            <a:ext cx="4028860" cy="350990"/>
          </a:xfrm>
          <a:prstGeom prst="rect">
            <a:avLst/>
          </a:prstGeom>
        </p:spPr>
        <p:txBody>
          <a:bodyPr vert="horz" lIns="90416" tIns="45208" rIns="90416" bIns="452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969" y="6659410"/>
            <a:ext cx="4028860" cy="350990"/>
          </a:xfrm>
          <a:prstGeom prst="rect">
            <a:avLst/>
          </a:prstGeom>
        </p:spPr>
        <p:txBody>
          <a:bodyPr vert="horz" lIns="90416" tIns="45208" rIns="90416" bIns="45208" rtlCol="0" anchor="b"/>
          <a:lstStyle>
            <a:lvl1pPr algn="r">
              <a:defRPr sz="1200"/>
            </a:lvl1pPr>
          </a:lstStyle>
          <a:p>
            <a:fld id="{1E30AB5A-0DA0-4AB5-A89F-495698A29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0101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</a:t>
            </a:r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&amp; Interpret Inequalities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1" y="382587"/>
            <a:ext cx="5243512" cy="5834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924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18" y="174624"/>
            <a:ext cx="7686418" cy="579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27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" y="198436"/>
            <a:ext cx="6180640" cy="6024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831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33350"/>
            <a:ext cx="6045200" cy="604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06114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4</Words>
  <Application>Microsoft Office PowerPoint</Application>
  <PresentationFormat>Widescreen</PresentationFormat>
  <Paragraphs>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Retrospect</vt:lpstr>
      <vt:lpstr>Unit 8 Write &amp; Interpret Inequalities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40</cp:revision>
  <cp:lastPrinted>2018-12-13T15:08:19Z</cp:lastPrinted>
  <dcterms:created xsi:type="dcterms:W3CDTF">2018-08-29T02:57:50Z</dcterms:created>
  <dcterms:modified xsi:type="dcterms:W3CDTF">2019-09-02T20:20:05Z</dcterms:modified>
</cp:coreProperties>
</file>